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 Semi Bold"/>
      <p:regular r:id="rId17"/>
    </p:embeddedFont>
    <p:embeddedFont>
      <p:font typeface="Crimson Pro Semi Bold"/>
      <p:regular r:id="rId18"/>
    </p:embeddedFont>
    <p:embeddedFont>
      <p:font typeface="Crimson Pro Semi Bold"/>
      <p:regular r:id="rId19"/>
    </p:embeddedFont>
    <p:embeddedFont>
      <p:font typeface="Crimson Pro Semi Bold"/>
      <p:regular r:id="rId20"/>
    </p:embeddedFont>
    <p:embeddedFont>
      <p:font typeface="Heebo"/>
      <p:regular r:id="rId21"/>
    </p:embeddedFont>
    <p:embeddedFont>
      <p:font typeface="Heeb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TARP Project MVP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cloud-native cybersecurity platform for simulating and detecting Command-and-Control attacks through advanced AI/ML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6149221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TARP: The Future of C2 Detection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3768" y="1492329"/>
            <a:ext cx="267342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Advantages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23768" y="2004536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AI-powered real-time threat detection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3768" y="2351961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Realistic attack simulation capabilities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3768" y="2699385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Cloud-native, scalable architecture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3768" y="3046809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Secure, role-based access control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23768" y="3394234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Extensible microservices design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23768" y="3741658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Comprehensive monitoring dashboard</a:t>
            </a:r>
            <a:endParaRPr lang="en-US" sz="14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0228" y="1514713"/>
            <a:ext cx="6474023" cy="647402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Ready to deploy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in local or cloud environments with full Kubernetes orchestration.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3082"/>
            <a:ext cx="63603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Core Capabilities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05489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41935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C2 Attack Simulation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Generate realistic Command-and-Control attack traffic to test detection systems.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005489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7655362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2528" y="241935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AI-Powered Detection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62997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Leverage machine learning algorithms to identify suspicious patterns in real-time.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14" name="Shape 10"/>
          <p:cNvSpPr/>
          <p:nvPr/>
        </p:nvSpPr>
        <p:spPr>
          <a:xfrm>
            <a:off x="1020604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7770" y="522327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Secure Access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43389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Role-based authentication ensures only authorized users can access the platform.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19" name="Shape 14"/>
          <p:cNvSpPr/>
          <p:nvPr/>
        </p:nvSpPr>
        <p:spPr>
          <a:xfrm>
            <a:off x="7655362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2528" y="522327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Cloud-Native Design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43389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Kubernetes-orchestrated architecture enables seamless scaling and deployment.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C2 Attack Simulation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63057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Realistic Threat Scenarios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sensor simulator microservice generates authentic Command-and-Control attack traffic and events, mimicking various attacker behaviors.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5035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Multiple attack pattern simulations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9254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Configurable threat scenarios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3474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event generation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07694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Comprehensive testing capabilities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Anomaly Detection &amp; Threat Analysis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835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Ingestion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098358" y="3018473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Collect simulated or real traffic data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9835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AI/ML Analysis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098358" y="4343757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Model-service processes patterns using advanced algorithms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9835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Threat Detection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098358" y="5669042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anomalies and suspicious C2 activity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9835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Real-Time Results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098358" y="6994327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Deliver actionable insights for monitoring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4470" y="928092"/>
            <a:ext cx="6619994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Secure Authentication System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4470" y="1916668"/>
            <a:ext cx="3717012" cy="2785943"/>
          </a:xfrm>
          <a:prstGeom prst="roundRect">
            <a:avLst>
              <a:gd name="adj" fmla="val 525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03990" y="1916668"/>
            <a:ext cx="121920" cy="2785943"/>
          </a:xfrm>
          <a:prstGeom prst="roundRect">
            <a:avLst>
              <a:gd name="adj" fmla="val 26300"/>
            </a:avLst>
          </a:prstGeom>
          <a:solidFill>
            <a:srgbClr val="2150FE"/>
          </a:solidFill>
          <a:ln/>
        </p:spPr>
      </p:sp>
      <p:sp>
        <p:nvSpPr>
          <p:cNvPr id="6" name="Text 3"/>
          <p:cNvSpPr/>
          <p:nvPr/>
        </p:nvSpPr>
        <p:spPr>
          <a:xfrm>
            <a:off x="6570107" y="2160865"/>
            <a:ext cx="3137178" cy="400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User Authentication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6570107" y="2689860"/>
            <a:ext cx="3137178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auth-service ensures only authorized personnel can access the dashboard and control critical services.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5199" y="1916668"/>
            <a:ext cx="3717131" cy="2785943"/>
          </a:xfrm>
          <a:prstGeom prst="roundRect">
            <a:avLst>
              <a:gd name="adj" fmla="val 525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4719" y="1916668"/>
            <a:ext cx="121920" cy="2785943"/>
          </a:xfrm>
          <a:prstGeom prst="roundRect">
            <a:avLst>
              <a:gd name="adj" fmla="val 26300"/>
            </a:avLst>
          </a:prstGeom>
          <a:solidFill>
            <a:srgbClr val="2150FE"/>
          </a:solidFill>
          <a:ln/>
        </p:spPr>
      </p:sp>
      <p:sp>
        <p:nvSpPr>
          <p:cNvPr id="10" name="Text 7"/>
          <p:cNvSpPr/>
          <p:nvPr/>
        </p:nvSpPr>
        <p:spPr>
          <a:xfrm>
            <a:off x="10500836" y="2160865"/>
            <a:ext cx="3137297" cy="801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Role-Based Access Control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10500836" y="3090624"/>
            <a:ext cx="3137297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Extensible RBAC framework allows granular permission management across different user roles and responsibilities.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4470" y="4916329"/>
            <a:ext cx="3717012" cy="2385179"/>
          </a:xfrm>
          <a:prstGeom prst="roundRect">
            <a:avLst>
              <a:gd name="adj" fmla="val 6134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03990" y="4916329"/>
            <a:ext cx="121920" cy="2385179"/>
          </a:xfrm>
          <a:prstGeom prst="roundRect">
            <a:avLst>
              <a:gd name="adj" fmla="val 26300"/>
            </a:avLst>
          </a:prstGeom>
          <a:solidFill>
            <a:srgbClr val="2150FE"/>
          </a:solidFill>
          <a:ln/>
        </p:spPr>
      </p:sp>
      <p:sp>
        <p:nvSpPr>
          <p:cNvPr id="14" name="Text 11"/>
          <p:cNvSpPr/>
          <p:nvPr/>
        </p:nvSpPr>
        <p:spPr>
          <a:xfrm>
            <a:off x="6570107" y="5160526"/>
            <a:ext cx="3137178" cy="400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Security First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6570107" y="5689521"/>
            <a:ext cx="3137178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Built-in protection mechanisms safeguard sensitive operations and prevent unauthorized system access.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45377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Interactive Web-Based UI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959304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Comprehensive Control Center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Visualize ongoing simulations and alerts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72141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Monitor system status in real-time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12348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Trigger simulations with intuitive controls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52556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View analytics and threat intelligence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392763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Seamless API integration for responsive experience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166"/>
            <a:ext cx="74410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Kubernetes-Native Deployment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061573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Containerized Services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3743325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 microservices are containerized for consistent deployment across environments.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3061573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2081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Easy Scaling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420814" y="3743325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Kubernetes orchestration enables automatic scaling based on demand and workload.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57720" y="5114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Fault-Tolerance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57720" y="5604510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Built-in resilience mechanisms ensure high availability and system reliability.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20814" y="5114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Network Control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420814" y="5604510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Deployments, Services, and policies manage secure internal communication.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7204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API Integration &amp; Extensibility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External Access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Backend services expose robust APIs for integration with external systems and platforms.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Automation Ready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Enable automated workflows, continuous monitoring, and seamless system orchestration.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Platform Extension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Integrate into larger cybersecurity ecosystems and enterprise security frameworks.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97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Scalable Architecture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33951" y="2459117"/>
            <a:ext cx="6067663" cy="226814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23224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2EEEE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930" y="2402384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Local Development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Run fully in Minikube for testing and development environments.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68709" y="2118955"/>
            <a:ext cx="6067782" cy="226814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7428548" y="189208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2EEE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8688" y="2062222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2799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Cloud Deployment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28981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Deploy seamlessly to any cloud provider with Kubernetes support.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1133951" y="5376386"/>
            <a:ext cx="6067663" cy="226814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14" name="Shape 10"/>
          <p:cNvSpPr/>
          <p:nvPr/>
        </p:nvSpPr>
        <p:spPr>
          <a:xfrm>
            <a:off x="793790" y="514951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2EEE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930" y="5319653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6056828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Microservice Independence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547247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Each service operates independently for maximum flexibility and maintainability.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768709" y="5036225"/>
            <a:ext cx="6067782" cy="226814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19" name="Shape 14"/>
          <p:cNvSpPr/>
          <p:nvPr/>
        </p:nvSpPr>
        <p:spPr>
          <a:xfrm>
            <a:off x="7428548" y="480935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2EEEE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98688" y="4979491"/>
            <a:ext cx="340162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716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Easy Extension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20708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Add new detection models, sensors, or frontend features without disrupting existing services.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2025-10-17T02:11:38Z</dcterms:created>
  <dcterms:modified xsi:type="dcterms:W3CDTF">2025-10-17T02:11:38Z</dcterms:modified>
</cp:coreProperties>
</file>